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40E6-94E4-4A35-AA72-CF4E0A1207A5}" type="datetimeFigureOut">
              <a:rPr lang="sl-SI" smtClean="0"/>
              <a:t>31. 01. 2024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7E66-298B-4233-8EA2-7BD6077593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542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40E6-94E4-4A35-AA72-CF4E0A1207A5}" type="datetimeFigureOut">
              <a:rPr lang="sl-SI" smtClean="0"/>
              <a:t>31. 01. 2024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7E66-298B-4233-8EA2-7BD6077593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007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40E6-94E4-4A35-AA72-CF4E0A1207A5}" type="datetimeFigureOut">
              <a:rPr lang="sl-SI" smtClean="0"/>
              <a:t>31. 01. 2024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7E66-298B-4233-8EA2-7BD6077593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767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40E6-94E4-4A35-AA72-CF4E0A1207A5}" type="datetimeFigureOut">
              <a:rPr lang="sl-SI" smtClean="0"/>
              <a:t>31. 01. 2024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7E66-298B-4233-8EA2-7BD6077593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698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40E6-94E4-4A35-AA72-CF4E0A1207A5}" type="datetimeFigureOut">
              <a:rPr lang="sl-SI" smtClean="0"/>
              <a:t>31. 01. 2024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7E66-298B-4233-8EA2-7BD6077593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616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40E6-94E4-4A35-AA72-CF4E0A1207A5}" type="datetimeFigureOut">
              <a:rPr lang="sl-SI" smtClean="0"/>
              <a:t>31. 01. 2024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7E66-298B-4233-8EA2-7BD6077593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621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40E6-94E4-4A35-AA72-CF4E0A1207A5}" type="datetimeFigureOut">
              <a:rPr lang="sl-SI" smtClean="0"/>
              <a:t>31. 01. 2024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7E66-298B-4233-8EA2-7BD6077593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614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40E6-94E4-4A35-AA72-CF4E0A1207A5}" type="datetimeFigureOut">
              <a:rPr lang="sl-SI" smtClean="0"/>
              <a:t>31. 01. 2024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7E66-298B-4233-8EA2-7BD6077593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657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40E6-94E4-4A35-AA72-CF4E0A1207A5}" type="datetimeFigureOut">
              <a:rPr lang="sl-SI" smtClean="0"/>
              <a:t>31. 01. 2024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7E66-298B-4233-8EA2-7BD6077593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818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40E6-94E4-4A35-AA72-CF4E0A1207A5}" type="datetimeFigureOut">
              <a:rPr lang="sl-SI" smtClean="0"/>
              <a:t>31. 01. 2024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7E66-298B-4233-8EA2-7BD6077593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017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40E6-94E4-4A35-AA72-CF4E0A1207A5}" type="datetimeFigureOut">
              <a:rPr lang="sl-SI" smtClean="0"/>
              <a:t>31. 01. 2024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7E66-298B-4233-8EA2-7BD6077593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73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440E6-94E4-4A35-AA72-CF4E0A1207A5}" type="datetimeFigureOut">
              <a:rPr lang="sl-SI" smtClean="0"/>
              <a:t>31. 01. 2024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47E66-298B-4233-8EA2-7BD6077593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948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z-velenje.s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tel:+38614003521" TargetMode="External"/><Relationship Id="rId2" Type="http://schemas.openxmlformats.org/officeDocument/2006/relationships/hyperlink" Target="https://www.gov.si/drzavni-organi/ministrstva/ministrstvo-za-gospodarstvo-turizem-in-sport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gp.mgts@gov.si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C:\Users\xyz\AppData\Local\Temp\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096344" cy="15841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ravokotnik 2"/>
          <p:cNvSpPr/>
          <p:nvPr/>
        </p:nvSpPr>
        <p:spPr>
          <a:xfrm>
            <a:off x="5760640" y="116632"/>
            <a:ext cx="2339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Regijska TZ SAŠKA</a:t>
            </a:r>
            <a:endParaRPr lang="sl-SI" b="1" dirty="0"/>
          </a:p>
          <a:p>
            <a:r>
              <a:rPr lang="sl-SI" dirty="0"/>
              <a:t>Stari trg 3</a:t>
            </a:r>
            <a:endParaRPr lang="sl-SI" b="1" dirty="0"/>
          </a:p>
          <a:p>
            <a:r>
              <a:rPr lang="sl-SI" dirty="0"/>
              <a:t>3320 Velenje</a:t>
            </a:r>
          </a:p>
          <a:p>
            <a:r>
              <a:rPr lang="sl-SI" dirty="0"/>
              <a:t>T: +386 896 15 47</a:t>
            </a:r>
          </a:p>
          <a:p>
            <a:r>
              <a:rPr lang="sl-SI" dirty="0"/>
              <a:t>E: </a:t>
            </a:r>
            <a:r>
              <a:rPr lang="sl-SI" u="sng" dirty="0" err="1">
                <a:hlinkClick r:id="rId3"/>
              </a:rPr>
              <a:t>info</a:t>
            </a:r>
            <a:r>
              <a:rPr lang="sl-SI" u="sng" dirty="0">
                <a:hlinkClick r:id="rId3"/>
              </a:rPr>
              <a:t>@</a:t>
            </a:r>
            <a:r>
              <a:rPr lang="sl-SI" u="sng" dirty="0" err="1">
                <a:hlinkClick r:id="rId3"/>
              </a:rPr>
              <a:t>tz</a:t>
            </a:r>
            <a:r>
              <a:rPr lang="sl-SI" u="sng" dirty="0">
                <a:hlinkClick r:id="rId3"/>
              </a:rPr>
              <a:t>-</a:t>
            </a:r>
            <a:r>
              <a:rPr lang="sl-SI" u="sng" dirty="0" err="1">
                <a:hlinkClick r:id="rId3"/>
              </a:rPr>
              <a:t>velenje.si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467544" y="1844824"/>
            <a:ext cx="6390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/>
              <a:t>Ministrstvo za gospodarstvo, turizem in šport</a:t>
            </a:r>
            <a:endParaRPr lang="sl-SI" dirty="0"/>
          </a:p>
          <a:p>
            <a:r>
              <a:rPr lang="sl-SI" b="1" dirty="0"/>
              <a:t>Direktorat za turizem</a:t>
            </a:r>
            <a:endParaRPr lang="sl-SI" dirty="0"/>
          </a:p>
          <a:p>
            <a:r>
              <a:rPr lang="sl-SI" b="1" dirty="0"/>
              <a:t>Kotnikova ulica 5</a:t>
            </a:r>
            <a:endParaRPr lang="sl-SI" dirty="0"/>
          </a:p>
          <a:p>
            <a:r>
              <a:rPr lang="sl-SI" b="1" dirty="0"/>
              <a:t>1000 Ljubljana</a:t>
            </a:r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827584" y="3550077"/>
            <a:ext cx="741682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5400" b="1" dirty="0"/>
              <a:t>V L O G A</a:t>
            </a:r>
          </a:p>
          <a:p>
            <a:pPr algn="ctr"/>
            <a:r>
              <a:rPr lang="sl-SI" sz="1000" dirty="0"/>
              <a:t> </a:t>
            </a:r>
          </a:p>
          <a:p>
            <a:pPr algn="ctr"/>
            <a:r>
              <a:rPr lang="sl-SI" sz="5400" b="1" dirty="0"/>
              <a:t>za pridobitev statusov </a:t>
            </a: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3590163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23528" y="548680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5400" b="1" dirty="0"/>
              <a:t>FINANČNI  NAČRT RTZ </a:t>
            </a:r>
            <a:r>
              <a:rPr lang="sl-SI" sz="5400" b="1" dirty="0" smtClean="0"/>
              <a:t>SAŠKA</a:t>
            </a:r>
          </a:p>
          <a:p>
            <a:pPr algn="ctr"/>
            <a:r>
              <a:rPr lang="sl-SI" sz="5400" b="1" dirty="0" smtClean="0"/>
              <a:t> </a:t>
            </a:r>
            <a:r>
              <a:rPr lang="sl-SI" sz="5400" b="1" dirty="0"/>
              <a:t>ZA LETO </a:t>
            </a:r>
            <a:r>
              <a:rPr lang="sl-SI" sz="5400" b="1" dirty="0" smtClean="0"/>
              <a:t>2023</a:t>
            </a:r>
          </a:p>
          <a:p>
            <a:pPr algn="ctr"/>
            <a:endParaRPr lang="sl-SI" sz="5400" b="1" dirty="0"/>
          </a:p>
          <a:p>
            <a:pPr algn="ctr"/>
            <a:r>
              <a:rPr lang="sl-SI" sz="5400" b="1" dirty="0" smtClean="0"/>
              <a:t>ZA LETO 2024</a:t>
            </a:r>
          </a:p>
          <a:p>
            <a:pPr algn="ctr"/>
            <a:endParaRPr lang="sl-SI" sz="5400" b="1" dirty="0"/>
          </a:p>
          <a:p>
            <a:pPr algn="ctr"/>
            <a:r>
              <a:rPr lang="sl-SI" sz="5400" b="1" dirty="0" smtClean="0"/>
              <a:t>ZA LETO 2025</a:t>
            </a: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2701814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7504" y="188640"/>
            <a:ext cx="89289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4400" b="1" dirty="0"/>
              <a:t>P O R O Č I L </a:t>
            </a:r>
            <a:r>
              <a:rPr lang="sl-SI" sz="4400" b="1" dirty="0" smtClean="0"/>
              <a:t>A</a:t>
            </a:r>
            <a:endParaRPr lang="sl-SI" sz="4400" b="1" dirty="0"/>
          </a:p>
          <a:p>
            <a:pPr algn="ctr"/>
            <a:r>
              <a:rPr lang="sl-SI" sz="4400" dirty="0"/>
              <a:t> </a:t>
            </a:r>
          </a:p>
          <a:p>
            <a:pPr algn="ctr"/>
            <a:r>
              <a:rPr lang="sl-SI" sz="4400" b="1" dirty="0"/>
              <a:t>o aktivnostih RTZ SAŠKA v letu </a:t>
            </a:r>
            <a:r>
              <a:rPr lang="sl-SI" sz="4400" b="1" dirty="0" smtClean="0"/>
              <a:t>2021</a:t>
            </a:r>
          </a:p>
          <a:p>
            <a:pPr algn="ctr"/>
            <a:endParaRPr lang="sl-SI" sz="4400" b="1" dirty="0"/>
          </a:p>
          <a:p>
            <a:pPr algn="ctr"/>
            <a:r>
              <a:rPr lang="sl-SI" sz="4400" b="1" dirty="0"/>
              <a:t>o</a:t>
            </a:r>
            <a:r>
              <a:rPr lang="sl-SI" sz="4400" b="1" dirty="0" smtClean="0"/>
              <a:t> aktivnostih RTZ SAŠKA v letu 2022</a:t>
            </a:r>
          </a:p>
          <a:p>
            <a:pPr algn="ctr"/>
            <a:endParaRPr lang="sl-SI" sz="4400" b="1" dirty="0"/>
          </a:p>
          <a:p>
            <a:pPr algn="ctr"/>
            <a:r>
              <a:rPr lang="sl-SI" sz="4400" b="1" dirty="0"/>
              <a:t>o</a:t>
            </a:r>
            <a:r>
              <a:rPr lang="sl-SI" sz="4400" b="1" dirty="0" smtClean="0"/>
              <a:t> aktivnostih RTZ SAŠKA v letu 2023</a:t>
            </a:r>
            <a:endParaRPr lang="sl-SI" sz="4400" dirty="0"/>
          </a:p>
        </p:txBody>
      </p:sp>
    </p:spTree>
    <p:extLst>
      <p:ext uri="{BB962C8B-B14F-4D97-AF65-F5344CB8AC3E}">
        <p14:creationId xmlns:p14="http://schemas.microsoft.com/office/powerpoint/2010/main" val="1980492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51520" y="1136933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4800" b="1" dirty="0"/>
              <a:t>FINANČNO POROČILO RTZ SAŠKA ZA LETO </a:t>
            </a:r>
            <a:r>
              <a:rPr lang="sl-SI" sz="4800" b="1" dirty="0" smtClean="0"/>
              <a:t>2021</a:t>
            </a:r>
          </a:p>
          <a:p>
            <a:pPr algn="ctr"/>
            <a:endParaRPr lang="sl-SI" sz="4800" b="1" dirty="0"/>
          </a:p>
          <a:p>
            <a:pPr algn="ctr"/>
            <a:r>
              <a:rPr lang="sl-SI" sz="4800" b="1" dirty="0" smtClean="0"/>
              <a:t>ZA LETO 2022</a:t>
            </a:r>
          </a:p>
          <a:p>
            <a:pPr algn="ctr"/>
            <a:endParaRPr lang="sl-SI" sz="4800" b="1" dirty="0"/>
          </a:p>
          <a:p>
            <a:pPr algn="ctr"/>
            <a:r>
              <a:rPr lang="sl-SI" sz="4800" b="1" dirty="0" smtClean="0"/>
              <a:t>ZA LETO 2023</a:t>
            </a:r>
            <a:endParaRPr lang="sl-SI" sz="4800" dirty="0"/>
          </a:p>
        </p:txBody>
      </p:sp>
    </p:spTree>
    <p:extLst>
      <p:ext uri="{BB962C8B-B14F-4D97-AF65-F5344CB8AC3E}">
        <p14:creationId xmlns:p14="http://schemas.microsoft.com/office/powerpoint/2010/main" val="1824216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95536" y="332656"/>
            <a:ext cx="856895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8000" b="1" dirty="0" smtClean="0"/>
              <a:t>DOKAZILA</a:t>
            </a:r>
          </a:p>
          <a:p>
            <a:pPr algn="ctr"/>
            <a:endParaRPr lang="sl-SI" sz="2000" b="1" dirty="0"/>
          </a:p>
          <a:p>
            <a:pPr algn="ctr"/>
            <a:r>
              <a:rPr lang="sl-SI" sz="6000" b="1" dirty="0" smtClean="0"/>
              <a:t>VABILA</a:t>
            </a:r>
          </a:p>
          <a:p>
            <a:pPr algn="ctr"/>
            <a:endParaRPr lang="sl-SI" sz="1000" b="1" dirty="0"/>
          </a:p>
          <a:p>
            <a:pPr algn="ctr"/>
            <a:r>
              <a:rPr lang="sl-SI" sz="6000" b="1" dirty="0" smtClean="0"/>
              <a:t>LETAKI</a:t>
            </a:r>
          </a:p>
          <a:p>
            <a:pPr algn="ctr"/>
            <a:endParaRPr lang="sl-SI" sz="1000" b="1" dirty="0"/>
          </a:p>
          <a:p>
            <a:pPr algn="ctr"/>
            <a:r>
              <a:rPr lang="sl-SI" sz="6000" b="1" dirty="0" smtClean="0"/>
              <a:t>SLIKE</a:t>
            </a:r>
          </a:p>
          <a:p>
            <a:pPr algn="ctr"/>
            <a:endParaRPr lang="sl-SI" sz="1000" b="1" dirty="0"/>
          </a:p>
          <a:p>
            <a:pPr algn="ctr"/>
            <a:r>
              <a:rPr lang="sl-SI" sz="6000" b="1" dirty="0" smtClean="0"/>
              <a:t>PRISPEVKI V MEDIJIH</a:t>
            </a:r>
          </a:p>
        </p:txBody>
      </p:sp>
    </p:spTree>
    <p:extLst>
      <p:ext uri="{BB962C8B-B14F-4D97-AF65-F5344CB8AC3E}">
        <p14:creationId xmlns:p14="http://schemas.microsoft.com/office/powerpoint/2010/main" val="4002906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23528" y="620688"/>
            <a:ext cx="84249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4400" b="1" dirty="0" smtClean="0"/>
              <a:t>VSE TO POSLATI NA</a:t>
            </a:r>
          </a:p>
          <a:p>
            <a:pPr algn="ctr"/>
            <a:endParaRPr lang="sl-SI" sz="2000" b="1" dirty="0"/>
          </a:p>
          <a:p>
            <a:pPr algn="ctr"/>
            <a:r>
              <a:rPr lang="pl-PL" sz="44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Ministrstvo za gospodarstvo, turizem in šport</a:t>
            </a:r>
          </a:p>
          <a:p>
            <a:pPr algn="ctr"/>
            <a:r>
              <a:rPr lang="sl-SI" sz="4400" b="1" dirty="0" smtClean="0"/>
              <a:t>Kotnikova ulica 5</a:t>
            </a:r>
          </a:p>
          <a:p>
            <a:pPr algn="ctr"/>
            <a:r>
              <a:rPr lang="sl-SI" sz="4400" b="1" dirty="0" smtClean="0"/>
              <a:t>1000 Ljubljana</a:t>
            </a:r>
          </a:p>
          <a:p>
            <a:pPr algn="ctr"/>
            <a:endParaRPr lang="sl-SI" sz="4400" b="1" dirty="0"/>
          </a:p>
          <a:p>
            <a:r>
              <a:rPr lang="sl-SI" sz="4400" u="sng" dirty="0">
                <a:hlinkClick r:id="rId3"/>
              </a:rPr>
              <a:t>01 400 35 21</a:t>
            </a:r>
            <a:endParaRPr lang="sl-SI" sz="4400" dirty="0"/>
          </a:p>
          <a:p>
            <a:r>
              <a:rPr lang="sl-SI" sz="4400" dirty="0" err="1">
                <a:hlinkClick r:id="rId4"/>
              </a:rPr>
              <a:t>gp.mgts@gov.si</a:t>
            </a:r>
            <a:endParaRPr lang="sl-SI" sz="4400" dirty="0"/>
          </a:p>
          <a:p>
            <a:pPr algn="ctr"/>
            <a:endParaRPr lang="sl-SI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498937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67544" y="188640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8000" b="1" dirty="0" smtClean="0"/>
              <a:t>HVALA</a:t>
            </a:r>
          </a:p>
          <a:p>
            <a:pPr algn="ctr"/>
            <a:endParaRPr lang="sl-SI" sz="6000" b="1" dirty="0"/>
          </a:p>
          <a:p>
            <a:pPr algn="ctr"/>
            <a:r>
              <a:rPr lang="sl-SI" sz="8000" b="1" dirty="0" smtClean="0"/>
              <a:t>ZA</a:t>
            </a:r>
          </a:p>
          <a:p>
            <a:pPr algn="ctr"/>
            <a:endParaRPr lang="sl-SI" sz="6000" b="1" dirty="0"/>
          </a:p>
          <a:p>
            <a:pPr algn="ctr"/>
            <a:r>
              <a:rPr lang="sl-SI" sz="8000" b="1" dirty="0" smtClean="0"/>
              <a:t>POZORNOST</a:t>
            </a:r>
          </a:p>
        </p:txBody>
      </p:sp>
    </p:spTree>
    <p:extLst>
      <p:ext uri="{BB962C8B-B14F-4D97-AF65-F5344CB8AC3E}">
        <p14:creationId xmlns:p14="http://schemas.microsoft.com/office/powerpoint/2010/main" val="213511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51520" y="260648"/>
            <a:ext cx="88924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000" dirty="0"/>
              <a:t>RTZ SAŠKA uspešno deluje 8 leto. Vanjo je vključenih 98 društev iz Koroške, Šaleške in obeh Savinjskih dolin, okolice Celja in Kozjanskega.</a:t>
            </a:r>
          </a:p>
          <a:p>
            <a:r>
              <a:rPr lang="sl-SI" sz="4000" dirty="0"/>
              <a:t>Smo pomemben člen pri razvoju turizma v širši regiji, to nam priznavajo tudi občine, ki delno finančno podpirajo naše aktivnosti pri spodbujanju razvoja turizma, ohranjanju kulturne in naravne dediščine in delo z mladimi.</a:t>
            </a:r>
          </a:p>
        </p:txBody>
      </p:sp>
    </p:spTree>
    <p:extLst>
      <p:ext uri="{BB962C8B-B14F-4D97-AF65-F5344CB8AC3E}">
        <p14:creationId xmlns:p14="http://schemas.microsoft.com/office/powerpoint/2010/main" val="1919235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7504" y="0"/>
            <a:ext cx="89289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000" dirty="0"/>
              <a:t>Z izobraževanjem društev, kot širše javnosti, smo dosegli, da je večina dogodkov in prireditev na našem območju trajnostno naravnanih.</a:t>
            </a:r>
          </a:p>
          <a:p>
            <a:r>
              <a:rPr lang="sl-SI" sz="4000" dirty="0"/>
              <a:t>Zaradi vsega zgoraj naštetega menimo, da lahko pridobimo oba statusa: </a:t>
            </a:r>
          </a:p>
          <a:p>
            <a:pPr lvl="0"/>
            <a:r>
              <a:rPr lang="sl-SI" sz="4000" dirty="0" smtClean="0"/>
              <a:t>- Status </a:t>
            </a:r>
            <a:r>
              <a:rPr lang="sl-SI" sz="4000" dirty="0"/>
              <a:t>pravne osebe na področju spodbujanja razvoja turizma in</a:t>
            </a:r>
          </a:p>
          <a:p>
            <a:pPr lvl="0"/>
            <a:r>
              <a:rPr lang="sl-SI" sz="4000" dirty="0" smtClean="0"/>
              <a:t>- Status </a:t>
            </a:r>
            <a:r>
              <a:rPr lang="sl-SI" sz="4000" dirty="0"/>
              <a:t>nevladne organizacije na področju spodbujanja turizma</a:t>
            </a:r>
          </a:p>
        </p:txBody>
      </p:sp>
    </p:spTree>
    <p:extLst>
      <p:ext uri="{BB962C8B-B14F-4D97-AF65-F5344CB8AC3E}">
        <p14:creationId xmlns:p14="http://schemas.microsoft.com/office/powerpoint/2010/main" val="427732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7504" y="15618"/>
            <a:ext cx="89289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V prilogi pošiljamo:</a:t>
            </a:r>
          </a:p>
          <a:p>
            <a:pPr lvl="0"/>
            <a:r>
              <a:rPr lang="sl-SI" sz="2800" dirty="0" smtClean="0"/>
              <a:t>- statut </a:t>
            </a:r>
            <a:r>
              <a:rPr lang="sl-SI" sz="2800" dirty="0"/>
              <a:t>društva iz katerega je razvidno, da smo prostovoljna, samostojna in nepridobitna zveza občinskih, medobčinskih turističnih zvez in društev s področja turističnega gospodarstva, ki se združuje zaradi krepitve turistične društvene dejavnosti in turizma na območju njenega delovanja.</a:t>
            </a:r>
          </a:p>
          <a:p>
            <a:pPr lvl="0"/>
            <a:r>
              <a:rPr lang="sl-SI" sz="2800" dirty="0" smtClean="0"/>
              <a:t>- etični </a:t>
            </a:r>
            <a:r>
              <a:rPr lang="sl-SI" sz="2800" dirty="0"/>
              <a:t>kodeks v turizmu, k kateremu smo pristopili</a:t>
            </a:r>
          </a:p>
          <a:p>
            <a:pPr lvl="0"/>
            <a:r>
              <a:rPr lang="sl-SI" sz="2800" dirty="0" smtClean="0"/>
              <a:t>- izjavo </a:t>
            </a:r>
            <a:r>
              <a:rPr lang="sl-SI" sz="2800" dirty="0"/>
              <a:t>o sankcijah</a:t>
            </a:r>
          </a:p>
          <a:p>
            <a:pPr lvl="0"/>
            <a:r>
              <a:rPr lang="sl-SI" sz="2800" dirty="0" smtClean="0"/>
              <a:t>- izjavo </a:t>
            </a:r>
            <a:r>
              <a:rPr lang="sl-SI" sz="2800" dirty="0"/>
              <a:t>o stečajnem postopku</a:t>
            </a:r>
          </a:p>
          <a:p>
            <a:pPr lvl="0"/>
            <a:r>
              <a:rPr lang="sl-SI" sz="2800" dirty="0" smtClean="0"/>
              <a:t>- plane </a:t>
            </a:r>
            <a:r>
              <a:rPr lang="sl-SI" sz="2800" dirty="0"/>
              <a:t>dela za leta 2021, 2022, 2023, 2024, 2025</a:t>
            </a:r>
          </a:p>
          <a:p>
            <a:pPr lvl="0"/>
            <a:r>
              <a:rPr lang="sl-SI" sz="2800" dirty="0" smtClean="0"/>
              <a:t>- finančne </a:t>
            </a:r>
            <a:r>
              <a:rPr lang="sl-SI" sz="2800" dirty="0"/>
              <a:t>plane za leta 2023. 2024. 2025</a:t>
            </a:r>
          </a:p>
          <a:p>
            <a:pPr lvl="0"/>
            <a:r>
              <a:rPr lang="sl-SI" sz="2800" dirty="0" smtClean="0"/>
              <a:t>- poročila </a:t>
            </a:r>
            <a:r>
              <a:rPr lang="sl-SI" sz="2800" dirty="0"/>
              <a:t>o aktivnostih v letih 2021, 2022, 2023</a:t>
            </a:r>
          </a:p>
          <a:p>
            <a:pPr lvl="0"/>
            <a:r>
              <a:rPr lang="sl-SI" sz="2800" dirty="0" smtClean="0"/>
              <a:t>- finančna </a:t>
            </a:r>
            <a:r>
              <a:rPr lang="sl-SI" sz="2800" dirty="0"/>
              <a:t>poročila za leta 2021, 2022, 2023 do 20.11.</a:t>
            </a:r>
          </a:p>
          <a:p>
            <a:pPr lvl="0"/>
            <a:r>
              <a:rPr lang="sl-SI" sz="2800" dirty="0" smtClean="0"/>
              <a:t>- dokazila </a:t>
            </a:r>
            <a:r>
              <a:rPr lang="sl-SI" sz="2800" dirty="0"/>
              <a:t>o izvedbi programa</a:t>
            </a:r>
          </a:p>
        </p:txBody>
      </p:sp>
    </p:spTree>
    <p:extLst>
      <p:ext uri="{BB962C8B-B14F-4D97-AF65-F5344CB8AC3E}">
        <p14:creationId xmlns:p14="http://schemas.microsoft.com/office/powerpoint/2010/main" val="3509478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539552" y="692696"/>
            <a:ext cx="784887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sl-SI" sz="6000" b="1" dirty="0"/>
              <a:t>S T A T U T</a:t>
            </a:r>
            <a:endParaRPr lang="sl-SI" sz="6000" dirty="0"/>
          </a:p>
          <a:p>
            <a:pPr algn="ctr" hangingPunct="0"/>
            <a:r>
              <a:rPr lang="sl-SI" sz="1000" b="1" dirty="0"/>
              <a:t> </a:t>
            </a:r>
            <a:endParaRPr lang="sl-SI" sz="1000" dirty="0"/>
          </a:p>
          <a:p>
            <a:pPr algn="ctr" hangingPunct="0"/>
            <a:r>
              <a:rPr lang="sl-SI" sz="6000" b="1" dirty="0"/>
              <a:t>Regijske TZ </a:t>
            </a:r>
            <a:r>
              <a:rPr lang="sl-SI" sz="6000" b="1" dirty="0" smtClean="0"/>
              <a:t>SAŠKA</a:t>
            </a:r>
          </a:p>
          <a:p>
            <a:pPr algn="ctr" hangingPunct="0"/>
            <a:endParaRPr lang="sl-SI" sz="6000" b="1" dirty="0"/>
          </a:p>
          <a:p>
            <a:pPr hangingPunct="0"/>
            <a:r>
              <a:rPr lang="sl-SI" sz="3200" b="1" dirty="0" smtClean="0"/>
              <a:t>Ima dejavnost, ki je v javnem interesu, opredeljeno v ustanovnem aktu</a:t>
            </a:r>
          </a:p>
          <a:p>
            <a:pPr hangingPunct="0"/>
            <a:endParaRPr lang="sl-SI" sz="3200" b="1" dirty="0"/>
          </a:p>
          <a:p>
            <a:pPr hangingPunct="0"/>
            <a:r>
              <a:rPr lang="sl-SI" sz="3200" b="1" dirty="0" smtClean="0"/>
              <a:t>Deluje najmanj dve leti pred vložitvijo vloge za pridobitev statusa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464037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79512" y="188640"/>
            <a:ext cx="878497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000" b="1" dirty="0"/>
              <a:t>ETIČNI KODEKS V TURIZMU</a:t>
            </a:r>
            <a:endParaRPr lang="sl-SI" sz="4000" dirty="0"/>
          </a:p>
          <a:p>
            <a:r>
              <a:rPr lang="sl-SI" sz="3200" dirty="0"/>
              <a:t>Mestna občina Velenje, Zavod za turizem Šaleške doline, RTZ SAŠKA, Turistična zveza Velenje s turističnimi društvi, lokalni ponudniki turističnih produktov in storitev, lokalni turistični vodniki in vsi drugi se zavezujemo, da bomo pri svojem delu stremeli k vzpostavljanju in udejanjanju profesionalnih standardov na področju etike, kakovosti in varnosti s ciljem trajnostnega razvoja </a:t>
            </a:r>
            <a:r>
              <a:rPr lang="sl-SI" sz="3200" dirty="0" err="1"/>
              <a:t>destinacije</a:t>
            </a:r>
            <a:r>
              <a:rPr lang="sl-SI" sz="3200" dirty="0"/>
              <a:t>, ki omogoča pristno izkušnjo obiskovalcem in ustvarja blaginjo lokalnih turističnih ponudnikov, prebivalcev ter s tem celotne lokalne skupnosti.</a:t>
            </a:r>
          </a:p>
        </p:txBody>
      </p:sp>
    </p:spTree>
    <p:extLst>
      <p:ext uri="{BB962C8B-B14F-4D97-AF65-F5344CB8AC3E}">
        <p14:creationId xmlns:p14="http://schemas.microsoft.com/office/powerpoint/2010/main" val="3863059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51520" y="404664"/>
            <a:ext cx="871296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4800" b="1" dirty="0"/>
              <a:t>I Z J A V A</a:t>
            </a:r>
          </a:p>
          <a:p>
            <a:r>
              <a:rPr lang="sl-SI" dirty="0"/>
              <a:t> </a:t>
            </a:r>
          </a:p>
          <a:p>
            <a:r>
              <a:rPr lang="sl-SI" sz="4000" b="1" dirty="0"/>
              <a:t>da zvezi ni bila izrečena nobena sankcija</a:t>
            </a:r>
            <a:endParaRPr lang="sl-SI" sz="4000" dirty="0"/>
          </a:p>
          <a:p>
            <a:r>
              <a:rPr lang="sl-SI" dirty="0"/>
              <a:t> </a:t>
            </a:r>
          </a:p>
          <a:p>
            <a:r>
              <a:rPr lang="sl-SI" sz="3600" dirty="0"/>
              <a:t>Spodaj podpisani zakoniti zastopnik RTZ SAŠKA, izjavljam, da zvezi v osmih letih delovanja ni bila pravnomočno izrečena sankcija globe za hujši davčni prekršek ali prekršek, katerega narava je posebno huda, in ni bila pravnomočno obsojena zaradi kaznivega dejanja.</a:t>
            </a:r>
          </a:p>
        </p:txBody>
      </p:sp>
    </p:spTree>
    <p:extLst>
      <p:ext uri="{BB962C8B-B14F-4D97-AF65-F5344CB8AC3E}">
        <p14:creationId xmlns:p14="http://schemas.microsoft.com/office/powerpoint/2010/main" val="271947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79512" y="749603"/>
            <a:ext cx="885698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6000" b="1" dirty="0"/>
              <a:t>I Z J A V A</a:t>
            </a:r>
          </a:p>
          <a:p>
            <a:r>
              <a:rPr lang="sl-SI" dirty="0"/>
              <a:t> </a:t>
            </a:r>
          </a:p>
          <a:p>
            <a:pPr algn="ctr"/>
            <a:r>
              <a:rPr lang="sl-SI" sz="4400" b="1" dirty="0"/>
              <a:t>da zveza nima stečajnega postopka,</a:t>
            </a:r>
            <a:endParaRPr lang="sl-SI" sz="4400" dirty="0"/>
          </a:p>
          <a:p>
            <a:pPr algn="ctr"/>
            <a:r>
              <a:rPr lang="sl-SI" sz="4400" b="1" dirty="0"/>
              <a:t>ali postopka likvidacije</a:t>
            </a:r>
            <a:endParaRPr lang="sl-SI" sz="4400" dirty="0"/>
          </a:p>
          <a:p>
            <a:r>
              <a:rPr lang="sl-SI" dirty="0"/>
              <a:t> </a:t>
            </a:r>
          </a:p>
          <a:p>
            <a:r>
              <a:rPr lang="sl-SI" sz="4000" dirty="0"/>
              <a:t>Spodaj podpisani zakoniti zastopnik RTZ SAŠKA, izjavljam, da zvezi v osmih letih delovanja nad njo ni bil začet stečajni postopek ali postopek likvidacije.</a:t>
            </a:r>
          </a:p>
        </p:txBody>
      </p:sp>
    </p:spTree>
    <p:extLst>
      <p:ext uri="{BB962C8B-B14F-4D97-AF65-F5344CB8AC3E}">
        <p14:creationId xmlns:p14="http://schemas.microsoft.com/office/powerpoint/2010/main" val="593807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0" y="764704"/>
            <a:ext cx="92525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3600" b="1" dirty="0"/>
              <a:t>PLAN DELA REGIJSKE TURISTIČNE ZVEZE </a:t>
            </a:r>
            <a:r>
              <a:rPr lang="sl-SI" sz="3600" b="1" dirty="0" smtClean="0"/>
              <a:t>SAŠKA</a:t>
            </a:r>
          </a:p>
          <a:p>
            <a:pPr algn="ctr"/>
            <a:r>
              <a:rPr lang="sl-SI" sz="3200" b="1" dirty="0" smtClean="0"/>
              <a:t> </a:t>
            </a:r>
            <a:endParaRPr lang="sl-SI" sz="3200" dirty="0"/>
          </a:p>
          <a:p>
            <a:pPr algn="ctr"/>
            <a:r>
              <a:rPr lang="sl-SI" sz="4000" b="1" dirty="0"/>
              <a:t>ZA LETO </a:t>
            </a:r>
            <a:r>
              <a:rPr lang="sl-SI" sz="4000" b="1" dirty="0" smtClean="0"/>
              <a:t>2022</a:t>
            </a:r>
          </a:p>
          <a:p>
            <a:pPr algn="ctr"/>
            <a:endParaRPr lang="sl-SI" sz="4000" b="1" dirty="0"/>
          </a:p>
          <a:p>
            <a:pPr algn="ctr"/>
            <a:r>
              <a:rPr lang="sl-SI" sz="4000" b="1" dirty="0" smtClean="0"/>
              <a:t>ZA LETO 2023</a:t>
            </a:r>
          </a:p>
          <a:p>
            <a:pPr algn="ctr"/>
            <a:endParaRPr lang="sl-SI" sz="4000" b="1" dirty="0"/>
          </a:p>
          <a:p>
            <a:pPr algn="ctr"/>
            <a:r>
              <a:rPr lang="sl-SI" sz="4000" b="1" dirty="0" smtClean="0"/>
              <a:t>ZA LETO 2024</a:t>
            </a:r>
          </a:p>
          <a:p>
            <a:pPr algn="ctr"/>
            <a:endParaRPr lang="sl-SI" sz="4000" b="1" dirty="0"/>
          </a:p>
          <a:p>
            <a:pPr algn="ctr"/>
            <a:r>
              <a:rPr lang="sl-SI" sz="4000" b="1" dirty="0" smtClean="0"/>
              <a:t>ZA LETO 2025</a:t>
            </a:r>
          </a:p>
          <a:p>
            <a:pPr algn="ctr"/>
            <a:r>
              <a:rPr lang="sl-SI" sz="3200" b="1" dirty="0" smtClean="0"/>
              <a:t> 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57648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462</Words>
  <Application>Microsoft Office PowerPoint</Application>
  <PresentationFormat>Diaprojekcija na zaslonu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Franc Spegel</dc:creator>
  <cp:lastModifiedBy>Franc Spegel</cp:lastModifiedBy>
  <cp:revision>8</cp:revision>
  <dcterms:created xsi:type="dcterms:W3CDTF">2024-01-30T11:26:33Z</dcterms:created>
  <dcterms:modified xsi:type="dcterms:W3CDTF">2024-01-31T08:06:27Z</dcterms:modified>
</cp:coreProperties>
</file>